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92" r:id="rId2"/>
    <p:sldId id="308" r:id="rId3"/>
    <p:sldId id="287" r:id="rId4"/>
    <p:sldId id="309" r:id="rId5"/>
    <p:sldId id="293" r:id="rId6"/>
    <p:sldId id="301" r:id="rId7"/>
    <p:sldId id="259" r:id="rId8"/>
    <p:sldId id="285" r:id="rId9"/>
    <p:sldId id="263" r:id="rId10"/>
    <p:sldId id="306" r:id="rId11"/>
    <p:sldId id="264" r:id="rId12"/>
    <p:sldId id="265" r:id="rId13"/>
    <p:sldId id="286" r:id="rId14"/>
    <p:sldId id="266" r:id="rId15"/>
    <p:sldId id="302" r:id="rId16"/>
    <p:sldId id="290" r:id="rId17"/>
    <p:sldId id="297" r:id="rId18"/>
    <p:sldId id="268" r:id="rId19"/>
    <p:sldId id="273" r:id="rId20"/>
    <p:sldId id="303" r:id="rId21"/>
    <p:sldId id="284" r:id="rId22"/>
    <p:sldId id="304" r:id="rId23"/>
    <p:sldId id="294" r:id="rId24"/>
    <p:sldId id="305" r:id="rId25"/>
    <p:sldId id="295" r:id="rId26"/>
    <p:sldId id="307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89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56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FF0437B-CFA3-40DE-8090-CDA0B651CDFC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mez.ru/about/rozliv.jpg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7853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9736" y="2100523"/>
            <a:ext cx="5226286" cy="347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5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836712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«Верные -  неверные утверждения"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Черные металлы- металлы основа которых железо;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В современном производстве применяется до 70% всех черных металлов;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Доля России в мировых запасах железных руд – 30  %;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В руде России содержание железа </a:t>
            </a:r>
            <a:r>
              <a:rPr lang="ru-RU" sz="2200" dirty="0" smtClean="0"/>
              <a:t>невысокое;</a:t>
            </a:r>
            <a:endParaRPr lang="ru-RU" sz="2200" dirty="0"/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На территории России выделяется три металлургических базы;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Крупные металлургические центры: Новолипецкий, Череповецкий, Нижнетагильский.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Для производства чугуна необходимо только топливо;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/>
              <a:t>В России существует несколько типов предприятий черной металлургии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772101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5927" y="5286482"/>
            <a:ext cx="1296270" cy="15503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1784" y="347172"/>
            <a:ext cx="43022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Быть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символом не каждому дано, 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Но именем моим не без причины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Назвали руки, дождь, тельца, руно,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Сечение и мнений середину.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И в честь меня был назван даже век,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Когда был очень счастлив человек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.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8437" y="1988840"/>
            <a:ext cx="39680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3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Я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металл незаменимый, 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Очень лётчиком любимый.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Лёгкий, электропроводный, 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А характер превосходный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5759" y="4353470"/>
            <a:ext cx="3775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5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Меня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любит человек!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Мною назван целый век!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Я блестяща и рыжа.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Очень в сплавах хороша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06280" y="1387806"/>
            <a:ext cx="42302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Всегда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вредны мои пары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Для взрослых и для детворы.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Чтоб пользу людям приносить -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Должна в термометрах я быть.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Ты про меня не позабудь.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Металл я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- 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жидкий,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я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ведь - …!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57116" y="4109309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4.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По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прозванью инвалид,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Но крепок в деле и на вид.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83432" y="5080228"/>
            <a:ext cx="383366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6.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Какой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благородный металл состоит из болотных водорослей?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00264" y="35263"/>
            <a:ext cx="1789600" cy="1347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/>
          <a:srcRect t="30478" b="29986"/>
          <a:stretch/>
        </p:blipFill>
        <p:spPr>
          <a:xfrm>
            <a:off x="4806280" y="3266049"/>
            <a:ext cx="3145809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9162" y="4005906"/>
            <a:ext cx="1408088" cy="137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/>
          <a:srcRect r="7966"/>
          <a:stretch/>
        </p:blipFill>
        <p:spPr>
          <a:xfrm>
            <a:off x="1154744" y="3024425"/>
            <a:ext cx="2592539" cy="1005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00264" y="5531136"/>
            <a:ext cx="1608919" cy="1341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9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76328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Золото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Медь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Ртуть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Платина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42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2534" y="93601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216024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08005" y="321297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металлургии, которая включает добычу, обогащение руд цветных металлов, выплавку цветных металлов и их сплавов.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282615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934" y="79658"/>
            <a:ext cx="216024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30138" y="2519025"/>
            <a:ext cx="88063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3200" b="1" dirty="0" smtClean="0">
                <a:latin typeface="+mj-lt"/>
              </a:rPr>
              <a:t>отрасль металлургии, которая включает  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добычу, обогащение руд цветных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металлов, выплавку цветных металлов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и их сплавов</a:t>
            </a:r>
            <a:endParaRPr lang="ru-RU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07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519494"/>
            <a:ext cx="3672408" cy="548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5868144" cy="614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68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601465"/>
            <a:ext cx="6445224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    </a:t>
            </a:r>
            <a:r>
              <a:rPr lang="ru-RU" sz="22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Цветная </a:t>
            </a: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металлургия производит металлы, которые </a:t>
            </a:r>
            <a:r>
              <a:rPr lang="ru-RU" sz="22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обладают свойствами жаропрочности, электропроводности</a:t>
            </a: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Эти металлы используются в космической (титан) и атомной  (уран) промышленности, электротехнике( медь, серебро, золото).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Россия богата рудами цветных металлов.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93400" y="3140968"/>
            <a:ext cx="429908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endParaRPr lang="en-US" sz="2000" b="1" i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От 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мировых 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запасов 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России находится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меди;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12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свинца;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цинка;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21% запасов кобальта;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27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олова;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31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никеля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ru-RU" sz="2200" b="1" i="1" kern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44624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Цветная металлургия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6938" y="1576118"/>
            <a:ext cx="2475324" cy="164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4556231"/>
            <a:ext cx="2447925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6024" y="3537653"/>
            <a:ext cx="2466975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988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5344" y="692696"/>
            <a:ext cx="8948656" cy="1557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Полиметаллические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Очень низкое содержание металла в руде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Необходимости их обработки в местах добычи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2449068" cy="2768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008" y="4089573"/>
            <a:ext cx="2504381" cy="2768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803" y="3719364"/>
            <a:ext cx="2316163" cy="27089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991" y="4214898"/>
            <a:ext cx="1982045" cy="25177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5696" y="3087886"/>
            <a:ext cx="7125976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Особенности руд цветных металлов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43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20180"/>
            <a:ext cx="44577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25030"/>
            <a:ext cx="42100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61" y="2809799"/>
            <a:ext cx="42100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61" y="3768005"/>
            <a:ext cx="48006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77" y="4653136"/>
            <a:ext cx="44672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7684406" y="2422463"/>
            <a:ext cx="184398" cy="646137"/>
          </a:xfrm>
          <a:prstGeom prst="downArrow">
            <a:avLst>
              <a:gd name="adj1" fmla="val 50000"/>
              <a:gd name="adj2" fmla="val 55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591" y="3252712"/>
            <a:ext cx="2190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281" y="1454373"/>
            <a:ext cx="2190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540" y="4318173"/>
            <a:ext cx="2746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76248"/>
            <a:ext cx="3303587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222" y="2676947"/>
            <a:ext cx="3090863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3" y="4138314"/>
            <a:ext cx="295096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11" y="4988098"/>
            <a:ext cx="2955776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7803" y="116632"/>
            <a:ext cx="6584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Технологическая </a:t>
            </a:r>
            <a:r>
              <a:rPr lang="ru-RU" sz="2400" dirty="0" smtClean="0"/>
              <a:t> цепочка  производства  цветных  металлов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7051" y="5790093"/>
            <a:ext cx="28067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Ответ:34152</a:t>
            </a:r>
          </a:p>
        </p:txBody>
      </p:sp>
    </p:spTree>
    <p:extLst>
      <p:ext uri="{BB962C8B-B14F-4D97-AF65-F5344CB8AC3E}">
        <p14:creationId xmlns:p14="http://schemas.microsoft.com/office/powerpoint/2010/main" val="9828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65" y="1478803"/>
            <a:ext cx="295116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 descr="Картинка 9 из 32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0298" y="3613666"/>
            <a:ext cx="3632982" cy="23252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956" y="4005064"/>
            <a:ext cx="4857253" cy="252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03" y="3277525"/>
            <a:ext cx="43402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32" y="2738715"/>
            <a:ext cx="326231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6689" y="838734"/>
            <a:ext cx="6896534" cy="199405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Рафинирование</a:t>
            </a:r>
            <a:b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4100" dirty="0"/>
              <a:t>очистка металла от примесей 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74752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7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24936" cy="6318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6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40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83" y="4653136"/>
            <a:ext cx="2796421" cy="1846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50" y="2113459"/>
            <a:ext cx="2549993" cy="180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514" y="753228"/>
            <a:ext cx="7524837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Факторы размещения предприятий цветной металлургии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2151" y="214544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 Сырьевой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8719" y="2598003"/>
            <a:ext cx="4818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Энергетический </a:t>
            </a:r>
          </a:p>
          <a:p>
            <a:r>
              <a:rPr lang="ru-RU" sz="2400" dirty="0" smtClean="0"/>
              <a:t>(дешевая электроэнергия – ГЭС)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80193" y="357940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 Транспортный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9215" y="418443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Потребительский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7106" y="495667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5. Экологический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7667" y="4646101"/>
            <a:ext cx="3173178" cy="1869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044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83" y="4653136"/>
            <a:ext cx="2796421" cy="1846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50" y="2113459"/>
            <a:ext cx="2549993" cy="180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514" y="753228"/>
            <a:ext cx="7524837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Факторы размещения предприятий цветной металлургии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2151" y="214544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 Сырьевой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8719" y="2598003"/>
            <a:ext cx="4818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Энергетический </a:t>
            </a:r>
          </a:p>
          <a:p>
            <a:r>
              <a:rPr lang="ru-RU" sz="2400" dirty="0" smtClean="0"/>
              <a:t>(дешевая электроэнергия – ГЭС)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80193" y="357940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 Транспортный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9215" y="418443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Потребительский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7106" y="495667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5. Экологический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7667" y="4646101"/>
            <a:ext cx="3173178" cy="1869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04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085609"/>
              </p:ext>
            </p:extLst>
          </p:nvPr>
        </p:nvGraphicFramePr>
        <p:xfrm>
          <a:off x="531637" y="1352144"/>
          <a:ext cx="8432850" cy="4745690"/>
        </p:xfrm>
        <a:graphic>
          <a:graphicData uri="http://schemas.openxmlformats.org/drawingml/2006/table">
            <a:tbl>
              <a:tblPr firstRow="1" firstCol="1" bandRow="1"/>
              <a:tblGrid>
                <a:gridCol w="468783"/>
                <a:gridCol w="1741702"/>
                <a:gridCol w="2240332"/>
                <a:gridCol w="1866359"/>
                <a:gridCol w="2115674"/>
              </a:tblGrid>
              <a:tr h="641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Продукция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Факторы размещения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7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Сибирь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Урал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6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Центральный район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539552" y="66993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Цветная металлургия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1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0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599152"/>
              </p:ext>
            </p:extLst>
          </p:nvPr>
        </p:nvGraphicFramePr>
        <p:xfrm>
          <a:off x="359025" y="980728"/>
          <a:ext cx="8784975" cy="5626805"/>
        </p:xfrm>
        <a:graphic>
          <a:graphicData uri="http://schemas.openxmlformats.org/drawingml/2006/table">
            <a:tbl>
              <a:tblPr/>
              <a:tblGrid>
                <a:gridCol w="470984"/>
                <a:gridCol w="1831804"/>
                <a:gridCol w="2722555"/>
                <a:gridCol w="1944291"/>
                <a:gridCol w="1815341"/>
              </a:tblGrid>
              <a:tr h="7233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Центры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Продукция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Факторы размещения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Сибирь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Норильск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Саяногорск, Братск, Красноярск, Новокузнецк,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Шелехов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медь, никель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алюминий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энергетический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Урал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Карабаш. Ревда, Медногорск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медь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0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Дальнегорск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Солнечное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свинец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олово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золото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Центральный район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Надвоицы, Мончегорск, Бокситогорск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Волхов, Волгоград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Великий Новгород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алюминий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медь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Энергетический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потребительский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5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3880758" cy="422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9" y="764704"/>
            <a:ext cx="3816424" cy="4240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949280"/>
            <a:ext cx="7496746" cy="589812"/>
          </a:xfrm>
        </p:spPr>
        <p:txBody>
          <a:bodyPr>
            <a:noAutofit/>
          </a:bodyPr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03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9535" y="4437112"/>
            <a:ext cx="2619375" cy="1743075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945" y="970802"/>
            <a:ext cx="2002839" cy="2036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39" y="764704"/>
            <a:ext cx="6896534" cy="1224136"/>
          </a:xfrm>
        </p:spPr>
        <p:txBody>
          <a:bodyPr>
            <a:noAutofit/>
          </a:bodyPr>
          <a:lstStyle/>
          <a:p>
            <a:pPr lvl="0"/>
            <a:r>
              <a:rPr lang="ru-RU" sz="2800" b="1" kern="0" dirty="0"/>
              <a:t>Металлургические базы – крупнейшие загрязнители окружающей среды. 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564904"/>
            <a:ext cx="2847975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67945" y="3657810"/>
            <a:ext cx="2502267" cy="1787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320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772059"/>
            <a:ext cx="2619375" cy="1973867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94" y="1380720"/>
            <a:ext cx="3312367" cy="222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580" y="620688"/>
            <a:ext cx="6896534" cy="1224136"/>
          </a:xfrm>
        </p:spPr>
        <p:txBody>
          <a:bodyPr>
            <a:noAutofit/>
          </a:bodyPr>
          <a:lstStyle/>
          <a:p>
            <a:pPr lvl="0"/>
            <a:r>
              <a:rPr lang="ru-RU" sz="2800" b="1" kern="0" dirty="0"/>
              <a:t>Металлургические базы – крупнейшие загрязнители окружающей среды.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876990"/>
            <a:ext cx="497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Выбросы в атмосферу (в основном </a:t>
            </a:r>
            <a:r>
              <a:rPr lang="en-US" sz="2000" b="1" dirty="0" smtClean="0"/>
              <a:t>SO</a:t>
            </a:r>
            <a:r>
              <a:rPr lang="en-US" sz="1400" b="1" dirty="0" smtClean="0"/>
              <a:t>2</a:t>
            </a:r>
            <a:r>
              <a:rPr lang="en-US" sz="2000" b="1" dirty="0" smtClean="0"/>
              <a:t> )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2494125"/>
            <a:ext cx="5054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Сточные воды, содержащие соли тяжелых металлов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3199871"/>
            <a:ext cx="4904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Выбросы, содержащие свинец и ртуть в почвенные покровы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3939772"/>
            <a:ext cx="5210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Накопление в хранилищах шлаков (твердых отходов), которые не используются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4978233"/>
            <a:ext cx="2847975" cy="176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3528626"/>
            <a:ext cx="2502267" cy="1787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320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" r="12697"/>
          <a:stretch/>
        </p:blipFill>
        <p:spPr bwMode="auto">
          <a:xfrm>
            <a:off x="179512" y="116632"/>
            <a:ext cx="2387849" cy="3121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r="8669" b="4362"/>
          <a:stretch/>
        </p:blipFill>
        <p:spPr bwMode="auto">
          <a:xfrm>
            <a:off x="4278263" y="116632"/>
            <a:ext cx="2236309" cy="3164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t="2739" r="4085"/>
          <a:stretch/>
        </p:blipFill>
        <p:spPr bwMode="auto">
          <a:xfrm>
            <a:off x="2221657" y="941222"/>
            <a:ext cx="2088232" cy="2951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5677652"/>
            <a:ext cx="7350031" cy="5898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Что объединяет эти </a:t>
            </a:r>
            <a:r>
              <a:rPr lang="ru-RU" b="1" dirty="0" smtClean="0"/>
              <a:t>памятники</a:t>
            </a:r>
            <a:br>
              <a:rPr lang="ru-RU" b="1" dirty="0" smtClean="0"/>
            </a:br>
            <a:r>
              <a:rPr lang="ru-RU" b="1" dirty="0" smtClean="0"/>
              <a:t>Петербурга</a:t>
            </a:r>
            <a:r>
              <a:rPr lang="ru-RU" b="1" dirty="0"/>
              <a:t>?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>Где они находятся?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t="1400" r="7790"/>
          <a:stretch/>
        </p:blipFill>
        <p:spPr bwMode="auto">
          <a:xfrm>
            <a:off x="6543097" y="548680"/>
            <a:ext cx="2629428" cy="319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t="5398" r="8462" b="5074"/>
          <a:stretch/>
        </p:blipFill>
        <p:spPr bwMode="auto">
          <a:xfrm>
            <a:off x="6588224" y="4091182"/>
            <a:ext cx="2448272" cy="2650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97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" r="12697"/>
          <a:stretch/>
        </p:blipFill>
        <p:spPr bwMode="auto">
          <a:xfrm>
            <a:off x="222204" y="303588"/>
            <a:ext cx="2387849" cy="3121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r="8669" b="4362"/>
          <a:stretch/>
        </p:blipFill>
        <p:spPr bwMode="auto">
          <a:xfrm>
            <a:off x="4130449" y="260648"/>
            <a:ext cx="2236309" cy="3164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t="2739" r="4085"/>
          <a:stretch/>
        </p:blipFill>
        <p:spPr bwMode="auto">
          <a:xfrm>
            <a:off x="2221657" y="941222"/>
            <a:ext cx="2088232" cy="2951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43808" y="6011504"/>
            <a:ext cx="15664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b="1" dirty="0"/>
              <a:t>Бронза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5677652"/>
            <a:ext cx="7350031" cy="5898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Что объединяет эти </a:t>
            </a:r>
            <a:r>
              <a:rPr lang="ru-RU" b="1" dirty="0" smtClean="0"/>
              <a:t>памятники</a:t>
            </a:r>
            <a:br>
              <a:rPr lang="ru-RU" b="1" dirty="0" smtClean="0"/>
            </a:br>
            <a:r>
              <a:rPr lang="ru-RU" b="1" dirty="0" smtClean="0"/>
              <a:t>Петербурга</a:t>
            </a:r>
            <a:r>
              <a:rPr lang="ru-RU" b="1" dirty="0"/>
              <a:t>?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>Где они находятся?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t="1400" r="7790"/>
          <a:stretch/>
        </p:blipFill>
        <p:spPr bwMode="auto">
          <a:xfrm>
            <a:off x="6156176" y="699497"/>
            <a:ext cx="2664296" cy="319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t="5398" r="8462" b="5074"/>
          <a:stretch/>
        </p:blipFill>
        <p:spPr bwMode="auto">
          <a:xfrm>
            <a:off x="6588224" y="4091182"/>
            <a:ext cx="2041697" cy="2474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97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2577" r="9993"/>
          <a:stretch/>
        </p:blipFill>
        <p:spPr>
          <a:xfrm>
            <a:off x="4427984" y="2924944"/>
            <a:ext cx="4608512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 Почему Пушкин называет памятник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медным</a:t>
            </a:r>
            <a:r>
              <a:rPr lang="ru-RU" sz="2800" b="1" dirty="0"/>
              <a:t>? 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38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2577" r="9993"/>
          <a:stretch/>
        </p:blipFill>
        <p:spPr>
          <a:xfrm>
            <a:off x="4499992" y="3717032"/>
            <a:ext cx="444767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 Почему Пушкин называет памятник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медным</a:t>
            </a:r>
            <a:r>
              <a:rPr lang="ru-RU" sz="2800" b="1" dirty="0"/>
              <a:t>?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114" y="404664"/>
            <a:ext cx="8322341" cy="31683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b="1" dirty="0" smtClean="0"/>
              <a:t>Называя </a:t>
            </a:r>
            <a:r>
              <a:rPr lang="ru-RU" sz="2800" b="1" dirty="0"/>
              <a:t>памятник медным, великий русский поэт </a:t>
            </a:r>
            <a:r>
              <a:rPr lang="ru-RU" sz="2800" b="1" dirty="0" smtClean="0"/>
              <a:t>А.С</a:t>
            </a:r>
            <a:r>
              <a:rPr lang="ru-RU" sz="2800" b="1" dirty="0"/>
              <a:t>. Пушкин был в чем-то прав, ведь основная составляющая бронзы - медь. К тому же в тот исторический период в поэтической традиции именно медь считалась символом славы и вечности, бронза же считалась тогда чисто техническим обозначением сплава.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5238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 Какие неприятности случаются с Чижиком –пыжиком?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6192687" cy="4176394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ru-RU" b="1" dirty="0"/>
              <a:t>Со времени установки скульптуры его семь раз крали, но петербуржцы помогали найти и возвратить птицу на Фонтанку. </a:t>
            </a:r>
            <a:endParaRPr lang="ru-RU" b="1" dirty="0" smtClean="0"/>
          </a:p>
          <a:p>
            <a:pPr marL="0" lvl="0" indent="0">
              <a:buNone/>
            </a:pPr>
            <a:r>
              <a:rPr lang="ru-RU" b="1" dirty="0" smtClean="0"/>
              <a:t>Несколько </a:t>
            </a:r>
            <a:r>
              <a:rPr lang="ru-RU" b="1" dirty="0"/>
              <a:t>раз она была обнаружена в пунктах сдачи цветного металла. </a:t>
            </a:r>
            <a:endParaRPr lang="ru-RU" b="1" dirty="0" smtClean="0"/>
          </a:p>
          <a:p>
            <a:pPr marL="0" lvl="0" indent="0">
              <a:buNone/>
            </a:pPr>
            <a:r>
              <a:rPr lang="ru-RU" b="1" dirty="0" smtClean="0"/>
              <a:t>Последний </a:t>
            </a:r>
            <a:r>
              <a:rPr lang="ru-RU" b="1" dirty="0"/>
              <a:t>раз бронзовая птица так и не была найдена и по сохранившейся модели она была заново отлита </a:t>
            </a:r>
            <a:r>
              <a:rPr lang="ru-RU" b="1" dirty="0" smtClean="0"/>
              <a:t>за </a:t>
            </a:r>
            <a:r>
              <a:rPr lang="ru-RU" b="1" dirty="0"/>
              <a:t>счет средств одного из московских меценатов, любящего Северную столицу и пожелавшего остаться неизвестным</a:t>
            </a:r>
            <a:r>
              <a:rPr lang="en-US" b="1" dirty="0"/>
              <a:t>.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t="1" r="6263" b="2268"/>
          <a:stretch/>
        </p:blipFill>
        <p:spPr>
          <a:xfrm>
            <a:off x="6457256" y="2132856"/>
            <a:ext cx="2686744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232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6988" y="3342020"/>
            <a:ext cx="410445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ea typeface="+mj-ea"/>
                <a:cs typeface="+mj-cs"/>
              </a:rPr>
              <a:t>Что произошло в Москве  с памятником артисту Евгению Леонову?</a:t>
            </a:r>
            <a:r>
              <a:rPr lang="ru-RU" sz="2800" b="1" dirty="0">
                <a:solidFill>
                  <a:prstClr val="white"/>
                </a:solidFill>
                <a:ea typeface="+mj-ea"/>
                <a:cs typeface="+mj-cs"/>
              </a:rPr>
              <a:t/>
            </a:r>
            <a:br>
              <a:rPr lang="ru-RU" sz="2800" b="1" dirty="0">
                <a:solidFill>
                  <a:prstClr val="white"/>
                </a:solidFill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57301"/>
            <a:ext cx="4320480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63666" y="476672"/>
            <a:ext cx="46085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/>
              <a:t>Как </a:t>
            </a:r>
            <a:r>
              <a:rPr lang="ru-RU" sz="2800" b="1" dirty="0"/>
              <a:t>вы к этому относитесь?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Как можно </a:t>
            </a:r>
            <a:r>
              <a:rPr lang="ru-RU" sz="2800" b="1" dirty="0" smtClean="0"/>
              <a:t>решить </a:t>
            </a:r>
            <a:r>
              <a:rPr lang="ru-RU" sz="2800" b="1" dirty="0"/>
              <a:t>проблему хищения цветных металлов и памятников?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47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омпьютер\Desktop\МАМА\Картинки\kniga-tetrad-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3783189" cy="292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2636912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§</a:t>
            </a:r>
            <a:r>
              <a:rPr lang="ru-RU" sz="3200" dirty="0"/>
              <a:t> </a:t>
            </a:r>
            <a:r>
              <a:rPr lang="ru-RU" sz="3200" dirty="0" smtClean="0"/>
              <a:t>22</a:t>
            </a:r>
            <a:r>
              <a:rPr lang="ru-RU" sz="3200" dirty="0" smtClean="0"/>
              <a:t> </a:t>
            </a:r>
            <a:endParaRPr lang="ru-RU" sz="32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Цветная металлургия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997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567</TotalTime>
  <Words>653</Words>
  <Application>Microsoft Office PowerPoint</Application>
  <PresentationFormat>Экран (4:3)</PresentationFormat>
  <Paragraphs>174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руд цветных металлов</vt:lpstr>
      <vt:lpstr>Презентация PowerPoint</vt:lpstr>
      <vt:lpstr>Рафинирование -очистка металла от примесей  </vt:lpstr>
      <vt:lpstr>Презентация PowerPoint</vt:lpstr>
      <vt:lpstr>Презентация PowerPoint</vt:lpstr>
      <vt:lpstr>Факторы размещения предприятий цветной металлургии</vt:lpstr>
      <vt:lpstr>Факторы размещения предприятий цветной металлургии</vt:lpstr>
      <vt:lpstr>Цветная металлургия</vt:lpstr>
      <vt:lpstr>Презентация PowerPoint</vt:lpstr>
      <vt:lpstr>Презентация PowerPoint</vt:lpstr>
      <vt:lpstr>Металлургические базы – крупнейшие загрязнители окружающей среды. </vt:lpstr>
      <vt:lpstr>Металлургические базы – крупнейшие загрязнители окружающей среды. </vt:lpstr>
      <vt:lpstr>Что объединяет эти памятники Петербурга? Где они находятся? </vt:lpstr>
      <vt:lpstr>Что объединяет эти памятники Петербурга? Где они находятся? </vt:lpstr>
      <vt:lpstr> Почему Пушкин называет памятник медным? </vt:lpstr>
      <vt:lpstr> Почему Пушкин называет памятник медным? </vt:lpstr>
      <vt:lpstr> Какие неприятности случаются с Чижиком –пыжиком?</vt:lpstr>
      <vt:lpstr>Презентация PowerPoint</vt:lpstr>
      <vt:lpstr>Цветная металлургия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Лисютина Г.Н.</dc:creator>
  <cp:lastModifiedBy>Александр</cp:lastModifiedBy>
  <cp:revision>65</cp:revision>
  <dcterms:created xsi:type="dcterms:W3CDTF">2015-10-16T12:44:33Z</dcterms:created>
  <dcterms:modified xsi:type="dcterms:W3CDTF">2017-02-16T13:30:18Z</dcterms:modified>
</cp:coreProperties>
</file>